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08575D-D050-4CBB-9BC8-258F2D8B1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Maternidade de campinas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BAB7614-9F0F-40CA-8F17-62B72759B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Tc</a:t>
            </a:r>
            <a:r>
              <a:rPr lang="pt-BR" dirty="0"/>
              <a:t>: 16/2020 </a:t>
            </a:r>
          </a:p>
        </p:txBody>
      </p:sp>
    </p:spTree>
    <p:extLst>
      <p:ext uri="{BB962C8B-B14F-4D97-AF65-F5344CB8AC3E}">
        <p14:creationId xmlns:p14="http://schemas.microsoft.com/office/powerpoint/2010/main" val="137404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F7AC59-9DCE-410C-A1D1-85D8B6E1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Justiificativa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388881-6A89-4480-B758-0020C646D7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Dada a necessidade de complementar a assistência prestada em obstetrícia e ginecologia pelos serviços da administração direta do município, solicitamos a formalização de termo de convênio nº 16/20, a fim de continuarmos oferecendo à população de Campinas os serviços necessários para a composição da rede municipal.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34F4C3-4746-4A7F-B0B6-473FDED6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Objeto do convênio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AE2CDDC-91E4-40CF-A504-6CA5178930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Manter, em regime de cooperação mútua entre os partícipes, o Programa de Parceria na Assistência à Saúde, no campo da assistência médica hospitalar e ambulatorial, na área da saúde materno-Infantil, oferecida à população, no âmbito do Sistema Único de Saúde de Campinas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3101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8837A7-68C1-4D8B-920C-E6499B74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A24254A-C3BD-47C8-B421-90BC5A8FDA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7928" y="2063396"/>
            <a:ext cx="10692580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01 de outubro de 2020 à 31 de março de 2021</a:t>
            </a:r>
          </a:p>
        </p:txBody>
      </p:sp>
    </p:spTree>
    <p:extLst>
      <p:ext uri="{BB962C8B-B14F-4D97-AF65-F5344CB8AC3E}">
        <p14:creationId xmlns:p14="http://schemas.microsoft.com/office/powerpoint/2010/main" val="23652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7710C9-0E87-4824-93D5-945D63D4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Serviços oferecidos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11AB63-39F3-4EC7-B4F4-A7912218ED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assistência obstétrica à mulher durante a gravidez, o parto e o puerpério;</a:t>
            </a: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Assistência ao 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recém-nascido;</a:t>
            </a:r>
          </a:p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Cirurgia ginecológica.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73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A4B1C806-B1FC-40D3-A29B-66BEC2E4C8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8852017"/>
              </p:ext>
            </p:extLst>
          </p:nvPr>
        </p:nvGraphicFramePr>
        <p:xfrm>
          <a:off x="235528" y="595746"/>
          <a:ext cx="11263749" cy="430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107">
                  <a:extLst>
                    <a:ext uri="{9D8B030D-6E8A-4147-A177-3AD203B41FA5}">
                      <a16:colId xmlns:a16="http://schemas.microsoft.com/office/drawing/2014/main" xmlns="" val="981630210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4202743654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4119499343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3160000664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1734650373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2016968627"/>
                    </a:ext>
                  </a:extLst>
                </a:gridCol>
                <a:gridCol w="1609107">
                  <a:extLst>
                    <a:ext uri="{9D8B030D-6E8A-4147-A177-3AD203B41FA5}">
                      <a16:colId xmlns:a16="http://schemas.microsoft.com/office/drawing/2014/main" xmlns="" val="2910950138"/>
                    </a:ext>
                  </a:extLst>
                </a:gridCol>
              </a:tblGrid>
              <a:tr h="857812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Ano de 2018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Ano de 2019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8818" marR="8818" marT="8818" marB="8818" anchor="ctr"/>
                </a:tc>
                <a:extLst>
                  <a:ext uri="{0D108BD9-81ED-4DB2-BD59-A6C34878D82A}">
                    <a16:rowId xmlns:a16="http://schemas.microsoft.com/office/drawing/2014/main" xmlns="" val="1516790604"/>
                  </a:ext>
                </a:extLst>
              </a:tr>
              <a:tr h="857812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Nascidos em Campinas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15.060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14.578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29.638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818" marR="8818" marT="8818" marB="8818" anchor="ctr"/>
                </a:tc>
                <a:extLst>
                  <a:ext uri="{0D108BD9-81ED-4DB2-BD59-A6C34878D82A}">
                    <a16:rowId xmlns:a16="http://schemas.microsoft.com/office/drawing/2014/main" xmlns="" val="3511592095"/>
                  </a:ext>
                </a:extLst>
              </a:tr>
              <a:tr h="1204129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Nascidos na Maternidade de Campinas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7.209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7.493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51,4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14.702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49,6</a:t>
                      </a:r>
                    </a:p>
                  </a:txBody>
                  <a:tcPr marL="8818" marR="8818" marT="8818" marB="8818" anchor="ctr"/>
                </a:tc>
                <a:extLst>
                  <a:ext uri="{0D108BD9-81ED-4DB2-BD59-A6C34878D82A}">
                    <a16:rowId xmlns:a16="http://schemas.microsoft.com/office/drawing/2014/main" xmlns="" val="3932219462"/>
                  </a:ext>
                </a:extLst>
              </a:tr>
              <a:tr h="138509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Nascidos no SUS da Maternidade de Campinas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4.354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4.679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62,4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9.033</a:t>
                      </a:r>
                    </a:p>
                  </a:txBody>
                  <a:tcPr marL="8818" marR="8818" marT="8818" marB="8818" anchor="ctr"/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8818" marR="8818" marT="8818" marB="8818" anchor="ctr"/>
                </a:tc>
                <a:extLst>
                  <a:ext uri="{0D108BD9-81ED-4DB2-BD59-A6C34878D82A}">
                    <a16:rowId xmlns:a16="http://schemas.microsoft.com/office/drawing/2014/main" xmlns="" val="3247864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8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060EFE-6E7F-4C2F-9156-49EB9C82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de Custeio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AB277A-17C7-486E-8020-497D6F1A5F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total do convênio: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R$ 21.448.538,34</a:t>
            </a:r>
          </a:p>
          <a:p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anual do Convênio: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R$ 10.724.269,17</a:t>
            </a: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mensal do convênio: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R$ 3.574.756,39</a:t>
            </a:r>
          </a:p>
        </p:txBody>
      </p:sp>
    </p:spTree>
    <p:extLst>
      <p:ext uri="{BB962C8B-B14F-4D97-AF65-F5344CB8AC3E}">
        <p14:creationId xmlns:p14="http://schemas.microsoft.com/office/powerpoint/2010/main" val="1309560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Personalizar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Evento Principal</vt:lpstr>
      <vt:lpstr>Maternidade de campinas</vt:lpstr>
      <vt:lpstr>Justiificativa</vt:lpstr>
      <vt:lpstr>Objeto do convênio</vt:lpstr>
      <vt:lpstr>Vigência</vt:lpstr>
      <vt:lpstr>Serviços oferecidos</vt:lpstr>
      <vt:lpstr>Apresentação do PowerPoint</vt:lpstr>
      <vt:lpstr>Valores de Custeio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Maternidade de campinas</dc:title>
  <dc:creator>Maria Ivonilde Lucio Vitorino</dc:creator>
  <cp:lastModifiedBy>Maria Ivonilde Lucio Vitorino</cp:lastModifiedBy>
  <cp:revision>1</cp:revision>
  <dcterms:modified xsi:type="dcterms:W3CDTF">2020-11-03T14:57:15Z</dcterms:modified>
</cp:coreProperties>
</file>